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59" r:id="rId4"/>
    <p:sldId id="264" r:id="rId5"/>
    <p:sldId id="263" r:id="rId6"/>
    <p:sldId id="266" r:id="rId7"/>
    <p:sldId id="267" r:id="rId8"/>
    <p:sldId id="268" r:id="rId9"/>
  </p:sldIdLst>
  <p:sldSz cx="12192000" cy="6858000"/>
  <p:notesSz cx="6858000" cy="9144000"/>
  <p:embeddedFontLst>
    <p:embeddedFont>
      <p:font typeface="HY궁서B" panose="02030600000101010101" pitchFamily="18" charset="-127"/>
      <p:regular r:id="rId10"/>
    </p:embeddedFont>
    <p:embeddedFont>
      <p:font typeface="KoPub돋움체 Light" panose="02020603020101020101" pitchFamily="18" charset="-127"/>
      <p:regular r:id="rId11"/>
    </p:embeddedFont>
    <p:embeddedFont>
      <p:font typeface="Cooper Black" panose="0208090404030B020404" pitchFamily="18" charset="0"/>
      <p:regular r:id="rId12"/>
    </p:embeddedFont>
    <p:embeddedFont>
      <p:font typeface="KoPub돋움체 Bold" panose="02020603020101020101" pitchFamily="18" charset="-127"/>
      <p:regular r:id="rId13"/>
    </p:embeddedFont>
    <p:embeddedFont>
      <p:font typeface="Pretendard SemiBold" panose="02000703000000020004" pitchFamily="50" charset="-127"/>
      <p:bold r:id="rId14"/>
    </p:embeddedFont>
    <p:embeddedFont>
      <p:font typeface="땅스부대찌개 Bold" panose="02020603020101020101" pitchFamily="18" charset="-127"/>
      <p:bold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7E9"/>
    <a:srgbClr val="FF9F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3734C0-9E51-4BE3-0C3F-A9C36623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1159D56-9DBE-D71E-6050-EDB4D2D50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5CED60-E09D-D856-EF12-B12742694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99379-6C17-4F61-A195-7A07A61E9267}" type="datetimeFigureOut">
              <a:rPr lang="ko-KR" altLang="en-US" smtClean="0"/>
              <a:t>2023-03-04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82D382-1B62-3169-9010-B3D302717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F7D262-5794-C6C9-853E-90997B119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AD290-0235-408F-86E4-F1CBD7F9D8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287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A185A1-E37D-E7ED-6CA7-4574DAA0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83CCC88-4FFE-7985-DC08-13D540C21D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D2DACA-9209-5937-E935-BA3176AD1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99379-6C17-4F61-A195-7A07A61E9267}" type="datetimeFigureOut">
              <a:rPr lang="ko-KR" altLang="en-US" smtClean="0"/>
              <a:t>2023-03-04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65920A-3A0C-9503-8E17-E5846A473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6EF991-C90E-924A-238C-7B189CA3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AD290-0235-408F-86E4-F1CBD7F9D8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318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868BB0F-173E-FABB-06EF-3C3A82FDE0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141541-D236-C5E4-E879-CDA5CAF89A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91F4C9-C119-589E-B12E-DD1F88A3A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99379-6C17-4F61-A195-7A07A61E9267}" type="datetimeFigureOut">
              <a:rPr lang="ko-KR" altLang="en-US" smtClean="0"/>
              <a:t>2023-03-04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9E02EF-FB5F-A895-8609-510ECB8E2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51219E-785C-EDF7-C595-CCD6D24DA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AD290-0235-408F-86E4-F1CBD7F9D8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89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CF8079-3197-EC31-AF79-27A9137F3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C8DA0F-8DD6-A7E1-983F-4CD2B754F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E59443-1BF3-CAC0-6762-6B4D1E43C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99379-6C17-4F61-A195-7A07A61E9267}" type="datetimeFigureOut">
              <a:rPr lang="ko-KR" altLang="en-US" smtClean="0"/>
              <a:t>2023-03-04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01CD70-804D-BC27-90F5-4857A9FBC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78F241-AC59-B7BE-D90F-421838FBD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AD290-0235-408F-86E4-F1CBD7F9D8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237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5CB8DC-A143-1AD0-BBAE-BF88B6B05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34CD1A-A693-1570-124F-268DC7CD4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4C2EDB-0846-2730-1E27-BE705F72D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99379-6C17-4F61-A195-7A07A61E9267}" type="datetimeFigureOut">
              <a:rPr lang="ko-KR" altLang="en-US" smtClean="0"/>
              <a:t>2023-03-04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606EFC-100E-8BEE-CF4D-7F23374E9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04A8FC-B6F9-3727-8EB0-2E5D6490F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AD290-0235-408F-86E4-F1CBD7F9D8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959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E0F9C3-DC99-D611-7B7F-8DFA99DB0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8DA3FA-5ED2-54A8-28C0-EB31CEAB8A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97C7CB-238F-A77B-C3AA-5183C19F3B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FCE5A4-B648-388C-D69E-84EA2169D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99379-6C17-4F61-A195-7A07A61E9267}" type="datetimeFigureOut">
              <a:rPr lang="ko-KR" altLang="en-US" smtClean="0"/>
              <a:t>2023-03-04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181834-24A3-DAC3-81C9-F4032A6F1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217F3D-B430-C136-328D-58BE328E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AD290-0235-408F-86E4-F1CBD7F9D8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103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CAC255-A29B-9A5D-61AD-06CB8D6CB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0366D0-6BF4-AC95-145C-FA75D1F46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08283B-4555-894F-0506-C0CA7DEEB6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CFAF544-6646-4F78-9426-EC5586CAF9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901CC54-CEE7-214A-6A30-DF8E22FA9E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46487A0-BD74-D615-C74B-7D8588013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99379-6C17-4F61-A195-7A07A61E9267}" type="datetimeFigureOut">
              <a:rPr lang="ko-KR" altLang="en-US" smtClean="0"/>
              <a:t>2023-03-04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D34E7A-0B65-640F-A09C-1A0F45C37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052DBFC-BF91-88F3-E59D-974D60B7D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AD290-0235-408F-86E4-F1CBD7F9D8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213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E63279-D224-E1AE-AA5D-B0BEB1B8A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3BC516-E379-89D8-C662-DB3F13307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99379-6C17-4F61-A195-7A07A61E9267}" type="datetimeFigureOut">
              <a:rPr lang="ko-KR" altLang="en-US" smtClean="0"/>
              <a:t>2023-03-04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DC7C47E-25F7-AE47-F243-43B196B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992626-047E-4432-0B98-C6FFAA611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AD290-0235-408F-86E4-F1CBD7F9D8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731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D85B464-0ED8-B3D3-2CE5-621FB5613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99379-6C17-4F61-A195-7A07A61E9267}" type="datetimeFigureOut">
              <a:rPr lang="ko-KR" altLang="en-US" smtClean="0"/>
              <a:t>2023-03-04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59C1A4-E1D3-A042-3C23-C088B8BD0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FFDECC-D1E6-D254-8561-60613FDCA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AD290-0235-408F-86E4-F1CBD7F9D8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131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11CF5-6827-548D-4A42-D3245D308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79978B-3706-4F0C-CFB4-4BA95943B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867514-6EC4-16A8-54FB-EF43387624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5685A3-59BE-6872-610A-0C488A1F7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99379-6C17-4F61-A195-7A07A61E9267}" type="datetimeFigureOut">
              <a:rPr lang="ko-KR" altLang="en-US" smtClean="0"/>
              <a:t>2023-03-04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7392D-D28F-6414-64F5-7FE034C2A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CA4C16-6C4F-1F48-064B-DA69D0AA9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AD290-0235-408F-86E4-F1CBD7F9D8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122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B78A96-3EC8-64EF-558C-2B62ABF86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2D422EA-B208-0EC2-F177-4408B0C023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FAED3A-0908-24F3-1101-72B5DBBB88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96CADD-48F6-65EF-D1E1-D93EFD464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99379-6C17-4F61-A195-7A07A61E9267}" type="datetimeFigureOut">
              <a:rPr lang="ko-KR" altLang="en-US" smtClean="0"/>
              <a:t>2023-03-04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CBFF33-B927-E23F-D377-485372970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2A572F-C28D-12EF-0301-D1AA208D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AD290-0235-408F-86E4-F1CBD7F9D8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912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A9EF4FF-FB70-C89D-1F58-4F2496E3A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CA9553-B79C-3C6E-F176-81F7DF784F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9A0223-432F-EAB2-BCE6-EE7A6B7B23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99379-6C17-4F61-A195-7A07A61E9267}" type="datetimeFigureOut">
              <a:rPr lang="ko-KR" altLang="en-US" smtClean="0"/>
              <a:t>2023-03-04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6718B7-94B2-2F8A-E7DC-9DB86B8D99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E51BF5-D4C5-9C6F-836A-B8D97938E1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AD290-0235-408F-86E4-F1CBD7F9D8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89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6.png"/><Relationship Id="rId4" Type="http://schemas.openxmlformats.org/officeDocument/2006/relationships/image" Target="../media/image14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F99BAD-1685-9F64-B5E8-A47FD43911DB}"/>
              </a:ext>
            </a:extLst>
          </p:cNvPr>
          <p:cNvSpPr txBox="1"/>
          <p:nvPr/>
        </p:nvSpPr>
        <p:spPr>
          <a:xfrm>
            <a:off x="4162330" y="2705725"/>
            <a:ext cx="38673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rgbClr val="FF9FA7"/>
                </a:solidFill>
                <a:latin typeface="Cooper Black" panose="0208090404030B020404" pitchFamily="18" charset="0"/>
              </a:rPr>
              <a:t>OASIS</a:t>
            </a:r>
            <a:endParaRPr lang="ko-KR" altLang="en-US" sz="8800" dirty="0">
              <a:solidFill>
                <a:srgbClr val="FF9FA7"/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85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FA7">
            <a:alpha val="25098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FD90B3D1-904F-9ACE-D23E-5AF5E19FF430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784854" y="1768141"/>
            <a:ext cx="2808685" cy="1255378"/>
          </a:xfrm>
          <a:prstGeom prst="bentConnector3">
            <a:avLst>
              <a:gd name="adj1" fmla="val 50835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45220F3-29F8-02C8-C4A7-8DAF3988AD17}"/>
              </a:ext>
            </a:extLst>
          </p:cNvPr>
          <p:cNvCxnSpPr>
            <a:cxnSpLocks/>
          </p:cNvCxnSpPr>
          <p:nvPr/>
        </p:nvCxnSpPr>
        <p:spPr>
          <a:xfrm>
            <a:off x="6487890" y="3023520"/>
            <a:ext cx="37515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6A99FA81-BE71-2A30-1C3A-7984ACB6A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247" y="3547962"/>
            <a:ext cx="1145606" cy="2479208"/>
          </a:xfrm>
          <a:prstGeom prst="roundRect">
            <a:avLst>
              <a:gd name="adj" fmla="val 10409"/>
            </a:avLst>
          </a:prstGeom>
          <a:effectLst>
            <a:outerShdw blurRad="25400" dist="12700" dir="2700000" algn="tl" rotWithShape="0">
              <a:prstClr val="black">
                <a:alpha val="35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2532F27-F4F9-10EF-899D-7184009CD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037" y="3547962"/>
            <a:ext cx="1145605" cy="2479208"/>
          </a:xfrm>
          <a:prstGeom prst="roundRect">
            <a:avLst>
              <a:gd name="adj" fmla="val 12011"/>
            </a:avLst>
          </a:prstGeom>
          <a:effectLst>
            <a:outerShdw blurRad="25400" dist="12700" dir="2700000" algn="tl" rotWithShape="0">
              <a:prstClr val="black">
                <a:alpha val="35000"/>
              </a:prstClr>
            </a:outerShdw>
          </a:effectLst>
        </p:spPr>
      </p:pic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4D1AA132-8D15-5D61-BA0E-C71664B994F9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008207" y="1768141"/>
            <a:ext cx="631041" cy="1457325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79093B96-FF02-1F8F-0675-B5031ED0F2A9}"/>
              </a:ext>
            </a:extLst>
          </p:cNvPr>
          <p:cNvCxnSpPr>
            <a:cxnSpLocks/>
            <a:endCxn id="11" idx="1"/>
          </p:cNvCxnSpPr>
          <p:nvPr/>
        </p:nvCxnSpPr>
        <p:spPr>
          <a:xfrm rot="16200000" flipH="1">
            <a:off x="1697420" y="3845739"/>
            <a:ext cx="1567744" cy="315910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A536705-9BD0-DDDC-2002-052E650AAC87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3784853" y="4787566"/>
            <a:ext cx="15618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1890F20D-A74F-45C5-B996-4B06C1A3C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439" y="1783914"/>
            <a:ext cx="1145606" cy="2479210"/>
          </a:xfrm>
          <a:prstGeom prst="roundRect">
            <a:avLst>
              <a:gd name="adj" fmla="val 12972"/>
            </a:avLst>
          </a:prstGeom>
          <a:effectLst>
            <a:outerShdw blurRad="25400" dist="25400" dir="2700000" algn="tl" rotWithShape="0">
              <a:prstClr val="black">
                <a:alpha val="35000"/>
              </a:prst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DEDD42D-0332-94FB-5938-EAE9ED1B7D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119" y="1775295"/>
            <a:ext cx="1153572" cy="2496448"/>
          </a:xfrm>
          <a:prstGeom prst="roundRect">
            <a:avLst>
              <a:gd name="adj" fmla="val 13731"/>
            </a:avLst>
          </a:prstGeom>
          <a:effectLst>
            <a:outerShdw blurRad="25400" dist="25400" dir="2700000" algn="tl" rotWithShape="0">
              <a:prstClr val="black">
                <a:alpha val="35000"/>
              </a:prstClr>
            </a:outerShdw>
          </a:effectLst>
        </p:spPr>
      </p:pic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FFB11C3B-D986-CFB7-869B-3825E30DB661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086642" y="3023520"/>
            <a:ext cx="255642" cy="1764046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3B949C0-2591-9867-1AA4-4DE47F71366B}"/>
              </a:ext>
            </a:extLst>
          </p:cNvPr>
          <p:cNvSpPr txBox="1"/>
          <p:nvPr/>
        </p:nvSpPr>
        <p:spPr>
          <a:xfrm>
            <a:off x="5643218" y="4318736"/>
            <a:ext cx="5437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FF5C6B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home</a:t>
            </a:r>
            <a:endParaRPr lang="ko-KR" altLang="en-US" sz="1100" dirty="0">
              <a:solidFill>
                <a:srgbClr val="FF5C6B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1CF1BF7-9AF6-261D-5F01-6DCD364D261B}"/>
              </a:ext>
            </a:extLst>
          </p:cNvPr>
          <p:cNvSpPr txBox="1"/>
          <p:nvPr/>
        </p:nvSpPr>
        <p:spPr>
          <a:xfrm>
            <a:off x="6912478" y="4318736"/>
            <a:ext cx="4315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FF5C6B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지도</a:t>
            </a:r>
            <a:endParaRPr lang="en-US" altLang="ko-KR" sz="1100" dirty="0">
              <a:solidFill>
                <a:srgbClr val="FF5C6B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433AA1B-2CE9-1462-A848-E159F6C25A52}"/>
              </a:ext>
            </a:extLst>
          </p:cNvPr>
          <p:cNvSpPr txBox="1"/>
          <p:nvPr/>
        </p:nvSpPr>
        <p:spPr>
          <a:xfrm>
            <a:off x="8018916" y="4318736"/>
            <a:ext cx="6719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FF5C6B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카테고리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9148E2-CB28-D3A5-78BF-8EC19C11843A}"/>
              </a:ext>
            </a:extLst>
          </p:cNvPr>
          <p:cNvSpPr txBox="1"/>
          <p:nvPr/>
        </p:nvSpPr>
        <p:spPr>
          <a:xfrm>
            <a:off x="9432304" y="4318736"/>
            <a:ext cx="3064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FF5C6B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찜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039E126-998B-CC09-EC7C-E58A88184A1A}"/>
              </a:ext>
            </a:extLst>
          </p:cNvPr>
          <p:cNvSpPr txBox="1"/>
          <p:nvPr/>
        </p:nvSpPr>
        <p:spPr>
          <a:xfrm>
            <a:off x="10415310" y="4318736"/>
            <a:ext cx="793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FF5C6B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마이페이지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553A44B-FA93-89B0-B491-A8E43A871D2B}"/>
              </a:ext>
            </a:extLst>
          </p:cNvPr>
          <p:cNvSpPr txBox="1"/>
          <p:nvPr/>
        </p:nvSpPr>
        <p:spPr>
          <a:xfrm>
            <a:off x="4156209" y="6080473"/>
            <a:ext cx="7152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rgbClr val="FF5C6B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Desserti</a:t>
            </a:r>
            <a:endParaRPr lang="ko-KR" altLang="en-US" sz="1100" dirty="0">
              <a:solidFill>
                <a:srgbClr val="FF5C6B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A17F9E4-8578-9088-F763-B9E7FFDE8521}"/>
              </a:ext>
            </a:extLst>
          </p:cNvPr>
          <p:cNvSpPr txBox="1"/>
          <p:nvPr/>
        </p:nvSpPr>
        <p:spPr>
          <a:xfrm>
            <a:off x="2872855" y="6080473"/>
            <a:ext cx="6783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FF5C6B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회원가입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F25DCC1-18B4-9E48-1849-F0D10661DDC5}"/>
              </a:ext>
            </a:extLst>
          </p:cNvPr>
          <p:cNvSpPr txBox="1"/>
          <p:nvPr/>
        </p:nvSpPr>
        <p:spPr>
          <a:xfrm>
            <a:off x="2934571" y="3089017"/>
            <a:ext cx="5549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FF5C6B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로그인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7CCFDCD-9554-7044-3B5A-AB929083DC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248" y="528537"/>
            <a:ext cx="1145606" cy="2479207"/>
          </a:xfrm>
          <a:prstGeom prst="roundRect">
            <a:avLst>
              <a:gd name="adj" fmla="val 13190"/>
            </a:avLst>
          </a:prstGeom>
          <a:effectLst>
            <a:outerShdw blurRad="25400" dist="12700" dir="2700000" algn="tl" rotWithShape="0">
              <a:prstClr val="black">
                <a:alpha val="35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FCB58F-19A3-FED7-802F-7AD9A593A9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64" y="1918143"/>
            <a:ext cx="1169722" cy="2531398"/>
          </a:xfrm>
          <a:prstGeom prst="round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234C35B-B535-F5D4-C449-1E32C4E4F2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372" y="1768139"/>
            <a:ext cx="1145606" cy="2479209"/>
          </a:xfrm>
          <a:prstGeom prst="roundRect">
            <a:avLst/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8C9E2CC-4C11-17F3-A00B-58FC3C3D5F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589" y="1770542"/>
            <a:ext cx="1153572" cy="2496447"/>
          </a:xfrm>
          <a:prstGeom prst="roundRect">
            <a:avLst/>
          </a:prstGeom>
          <a:effectLst>
            <a:outerShdw blurRad="635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5DA1BBD-5C96-F17C-C2EB-AF5E5CE026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667" y="1783914"/>
            <a:ext cx="1145606" cy="2479209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5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7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6F6ACC7-DDF9-819F-51E5-82460628DBFF}"/>
              </a:ext>
            </a:extLst>
          </p:cNvPr>
          <p:cNvSpPr txBox="1"/>
          <p:nvPr/>
        </p:nvSpPr>
        <p:spPr>
          <a:xfrm>
            <a:off x="8646665" y="2206770"/>
            <a:ext cx="2273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카카오톡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인스타그램 등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SNS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공유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195917-AF42-D32B-2273-F1FECA888AC6}"/>
              </a:ext>
            </a:extLst>
          </p:cNvPr>
          <p:cNvSpPr txBox="1"/>
          <p:nvPr/>
        </p:nvSpPr>
        <p:spPr>
          <a:xfrm>
            <a:off x="8737453" y="5296057"/>
            <a:ext cx="753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메뉴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C7F26F-5DC5-E4B1-73F5-401E7CA6889D}"/>
              </a:ext>
            </a:extLst>
          </p:cNvPr>
          <p:cNvSpPr txBox="1"/>
          <p:nvPr/>
        </p:nvSpPr>
        <p:spPr>
          <a:xfrm>
            <a:off x="2008080" y="4797567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시그니처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메뉴 소개</a:t>
            </a: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FD211FC5-F837-0323-1E7D-E3425D2ABF24}"/>
              </a:ext>
            </a:extLst>
          </p:cNvPr>
          <p:cNvCxnSpPr>
            <a:cxnSpLocks/>
          </p:cNvCxnSpPr>
          <p:nvPr/>
        </p:nvCxnSpPr>
        <p:spPr>
          <a:xfrm>
            <a:off x="7668516" y="4579734"/>
            <a:ext cx="1009134" cy="854823"/>
          </a:xfrm>
          <a:prstGeom prst="bentConnector3">
            <a:avLst>
              <a:gd name="adj1" fmla="val 57551"/>
            </a:avLst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AD04D24-3FCE-D5F2-5EFC-2C6C3795A4BE}"/>
              </a:ext>
            </a:extLst>
          </p:cNvPr>
          <p:cNvSpPr txBox="1"/>
          <p:nvPr/>
        </p:nvSpPr>
        <p:spPr>
          <a:xfrm>
            <a:off x="2056631" y="3171970"/>
            <a:ext cx="620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찜 목록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FF391CC6-EDEF-3CF1-C02F-4B783E3F2EAC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35866" y="4458167"/>
            <a:ext cx="1065950" cy="477899"/>
          </a:xfrm>
          <a:prstGeom prst="bentConnector3">
            <a:avLst/>
          </a:prstGeom>
          <a:ln>
            <a:solidFill>
              <a:schemeClr val="bg2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B8CAA22-55CB-8809-999D-9BC8EBB3799B}"/>
              </a:ext>
            </a:extLst>
          </p:cNvPr>
          <p:cNvSpPr txBox="1"/>
          <p:nvPr/>
        </p:nvSpPr>
        <p:spPr>
          <a:xfrm>
            <a:off x="5426586" y="31326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5C6B"/>
                </a:solidFill>
                <a:latin typeface="땅스부대찌개 Bold" panose="02020603020101020101" pitchFamily="18" charset="-127"/>
                <a:ea typeface="땅스부대찌개 Bold" panose="02020603020101020101" pitchFamily="18" charset="-127"/>
              </a:rPr>
              <a:t>상세페이지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8D0469-C002-84AE-7DCF-29E8CD7F8C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220"/>
          <a:stretch/>
        </p:blipFill>
        <p:spPr>
          <a:xfrm>
            <a:off x="4416658" y="935152"/>
            <a:ext cx="1709080" cy="5027634"/>
          </a:xfrm>
          <a:prstGeom prst="roundRect">
            <a:avLst>
              <a:gd name="adj" fmla="val 12996"/>
            </a:avLst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3527FA4-8A91-F111-C6C8-BA1D5A0F6F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5"/>
          <a:stretch/>
        </p:blipFill>
        <p:spPr>
          <a:xfrm>
            <a:off x="6239661" y="935152"/>
            <a:ext cx="1709080" cy="5418817"/>
          </a:xfrm>
          <a:prstGeom prst="roundRect">
            <a:avLst>
              <a:gd name="adj" fmla="val 11772"/>
            </a:avLst>
          </a:prstGeom>
        </p:spPr>
      </p:pic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B6F99283-5D28-5384-A7B8-3FBBE8796976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7865590" y="2345270"/>
            <a:ext cx="781075" cy="324558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29ECF94C-5211-392F-78C3-0AC8877EFE4D}"/>
              </a:ext>
            </a:extLst>
          </p:cNvPr>
          <p:cNvCxnSpPr>
            <a:cxnSpLocks/>
          </p:cNvCxnSpPr>
          <p:nvPr/>
        </p:nvCxnSpPr>
        <p:spPr>
          <a:xfrm rot="10800000">
            <a:off x="3056471" y="1718740"/>
            <a:ext cx="2620923" cy="951089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27A1B666-3CBC-51F0-369F-63BA3019E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863" y="572498"/>
            <a:ext cx="1153572" cy="2496447"/>
          </a:xfrm>
          <a:prstGeom prst="roundRect">
            <a:avLst/>
          </a:prstGeom>
          <a:effectLst>
            <a:outerShdw blurRad="63500"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754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9942047-C165-128F-C82B-626182EFF969}"/>
              </a:ext>
            </a:extLst>
          </p:cNvPr>
          <p:cNvSpPr txBox="1"/>
          <p:nvPr/>
        </p:nvSpPr>
        <p:spPr>
          <a:xfrm>
            <a:off x="5122016" y="470378"/>
            <a:ext cx="202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5C6B"/>
                </a:solidFill>
                <a:latin typeface="땅스부대찌개 Bold" panose="02020603020101020101" pitchFamily="18" charset="-127"/>
                <a:ea typeface="땅스부대찌개 Bold" panose="02020603020101020101" pitchFamily="18" charset="-127"/>
              </a:rPr>
              <a:t>DESSERTI </a:t>
            </a:r>
            <a:r>
              <a:rPr lang="ko-KR" altLang="en-US" dirty="0">
                <a:solidFill>
                  <a:srgbClr val="FF5C6B"/>
                </a:solidFill>
                <a:latin typeface="땅스부대찌개 Bold" panose="02020603020101020101" pitchFamily="18" charset="-127"/>
                <a:ea typeface="땅스부대찌개 Bold" panose="02020603020101020101" pitchFamily="18" charset="-127"/>
              </a:rPr>
              <a:t>질문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64A1257-5ED5-0893-D2DF-CF4F18B93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999" y="1088819"/>
            <a:ext cx="2528167" cy="5471212"/>
          </a:xfrm>
          <a:prstGeom prst="roundRect">
            <a:avLst>
              <a:gd name="adj" fmla="val 11171"/>
            </a:avLst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9706B8E-8780-00D3-3C9A-5DBFE02CE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117" y="1088819"/>
            <a:ext cx="2528167" cy="5471212"/>
          </a:xfrm>
          <a:prstGeom prst="roundRect">
            <a:avLst>
              <a:gd name="adj" fmla="val 10827"/>
            </a:avLst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0B1EC15-181F-8D1B-A360-D736C385C6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58" y="1088819"/>
            <a:ext cx="2528167" cy="5471212"/>
          </a:xfrm>
          <a:prstGeom prst="roundRect">
            <a:avLst>
              <a:gd name="adj" fmla="val 12888"/>
            </a:avLst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674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9942047-C165-128F-C82B-626182EFF969}"/>
              </a:ext>
            </a:extLst>
          </p:cNvPr>
          <p:cNvSpPr txBox="1"/>
          <p:nvPr/>
        </p:nvSpPr>
        <p:spPr>
          <a:xfrm>
            <a:off x="5122016" y="470378"/>
            <a:ext cx="202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5C6B"/>
                </a:solidFill>
                <a:latin typeface="땅스부대찌개 Bold" panose="02020603020101020101" pitchFamily="18" charset="-127"/>
                <a:ea typeface="땅스부대찌개 Bold" panose="02020603020101020101" pitchFamily="18" charset="-127"/>
              </a:rPr>
              <a:t>DESSERTI </a:t>
            </a:r>
            <a:r>
              <a:rPr lang="ko-KR" altLang="en-US" dirty="0">
                <a:solidFill>
                  <a:srgbClr val="FF5C6B"/>
                </a:solidFill>
                <a:latin typeface="땅스부대찌개 Bold" panose="02020603020101020101" pitchFamily="18" charset="-127"/>
                <a:ea typeface="땅스부대찌개 Bold" panose="02020603020101020101" pitchFamily="18" charset="-127"/>
              </a:rPr>
              <a:t>질문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64A1257-5ED5-0893-D2DF-CF4F18B93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999" y="1088819"/>
            <a:ext cx="2528167" cy="5471212"/>
          </a:xfrm>
          <a:prstGeom prst="roundRect">
            <a:avLst>
              <a:gd name="adj" fmla="val 11171"/>
            </a:avLst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9706B8E-8780-00D3-3C9A-5DBFE02CE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117" y="1088819"/>
            <a:ext cx="2528167" cy="5471212"/>
          </a:xfrm>
          <a:prstGeom prst="roundRect">
            <a:avLst>
              <a:gd name="adj" fmla="val 10827"/>
            </a:avLst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0B1EC15-181F-8D1B-A360-D736C385C6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58" y="1088819"/>
            <a:ext cx="2528167" cy="5471212"/>
          </a:xfrm>
          <a:prstGeom prst="roundRect">
            <a:avLst>
              <a:gd name="adj" fmla="val 12888"/>
            </a:avLst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7FCC629-D9ED-B3E2-7488-EDEC374946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58" y="1088819"/>
            <a:ext cx="2528167" cy="5471212"/>
          </a:xfrm>
          <a:prstGeom prst="roundRect">
            <a:avLst>
              <a:gd name="adj" fmla="val 13575"/>
            </a:avLst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3DD03AE-E19A-AEAF-3BB8-9B1C9C6B66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117" y="1088819"/>
            <a:ext cx="2528167" cy="5471212"/>
          </a:xfrm>
          <a:prstGeom prst="roundRect">
            <a:avLst>
              <a:gd name="adj" fmla="val 11858"/>
            </a:avLst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14AD8E7-634B-EED5-65A7-77EE49521E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999" y="1088819"/>
            <a:ext cx="2528167" cy="5471212"/>
          </a:xfrm>
          <a:prstGeom prst="roundRect">
            <a:avLst>
              <a:gd name="adj" fmla="val 11514"/>
            </a:avLst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FF289B8-D215-990C-B374-8AA6A890FA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999" y="1088201"/>
            <a:ext cx="2528167" cy="5471213"/>
          </a:xfrm>
          <a:prstGeom prst="roundRect">
            <a:avLst>
              <a:gd name="adj" fmla="val 13866"/>
            </a:avLst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ED4B750-9242-E984-E43D-2E8EB8BF28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58" y="1096320"/>
            <a:ext cx="2528167" cy="5471213"/>
          </a:xfrm>
          <a:prstGeom prst="roundRect">
            <a:avLst>
              <a:gd name="adj" fmla="val 12745"/>
            </a:avLst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DFCF589-3F99-05B0-DE42-DCCD225962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117" y="1088200"/>
            <a:ext cx="2528167" cy="5471213"/>
          </a:xfrm>
          <a:prstGeom prst="roundRect">
            <a:avLst>
              <a:gd name="adj" fmla="val 11624"/>
            </a:avLst>
          </a:prstGeom>
        </p:spPr>
      </p:pic>
    </p:spTree>
    <p:extLst>
      <p:ext uri="{BB962C8B-B14F-4D97-AF65-F5344CB8AC3E}">
        <p14:creationId xmlns:p14="http://schemas.microsoft.com/office/powerpoint/2010/main" val="116577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9942047-C165-128F-C82B-626182EFF969}"/>
              </a:ext>
            </a:extLst>
          </p:cNvPr>
          <p:cNvSpPr txBox="1"/>
          <p:nvPr/>
        </p:nvSpPr>
        <p:spPr>
          <a:xfrm>
            <a:off x="5122016" y="470378"/>
            <a:ext cx="202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5C6B"/>
                </a:solidFill>
                <a:latin typeface="땅스부대찌개 Bold" panose="02020603020101020101" pitchFamily="18" charset="-127"/>
                <a:ea typeface="땅스부대찌개 Bold" panose="02020603020101020101" pitchFamily="18" charset="-127"/>
              </a:rPr>
              <a:t>DESSERTI </a:t>
            </a:r>
            <a:r>
              <a:rPr lang="ko-KR" altLang="en-US" dirty="0">
                <a:solidFill>
                  <a:srgbClr val="FF5C6B"/>
                </a:solidFill>
                <a:latin typeface="땅스부대찌개 Bold" panose="02020603020101020101" pitchFamily="18" charset="-127"/>
                <a:ea typeface="땅스부대찌개 Bold" panose="02020603020101020101" pitchFamily="18" charset="-127"/>
              </a:rPr>
              <a:t>질문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64A1257-5ED5-0893-D2DF-CF4F18B93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999" y="1088819"/>
            <a:ext cx="2528167" cy="5471212"/>
          </a:xfrm>
          <a:prstGeom prst="roundRect">
            <a:avLst>
              <a:gd name="adj" fmla="val 11171"/>
            </a:avLst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9706B8E-8780-00D3-3C9A-5DBFE02CE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117" y="1088819"/>
            <a:ext cx="2528167" cy="5471212"/>
          </a:xfrm>
          <a:prstGeom prst="roundRect">
            <a:avLst>
              <a:gd name="adj" fmla="val 10827"/>
            </a:avLst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0B1EC15-181F-8D1B-A360-D736C385C6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58" y="1088819"/>
            <a:ext cx="2528167" cy="5471212"/>
          </a:xfrm>
          <a:prstGeom prst="roundRect">
            <a:avLst>
              <a:gd name="adj" fmla="val 12888"/>
            </a:avLst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3DD03AE-E19A-AEAF-3BB8-9B1C9C6B66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117" y="1088819"/>
            <a:ext cx="2528167" cy="5471212"/>
          </a:xfrm>
          <a:prstGeom prst="roundRect">
            <a:avLst>
              <a:gd name="adj" fmla="val 11858"/>
            </a:avLst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14AD8E7-634B-EED5-65A7-77EE49521E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999" y="1088819"/>
            <a:ext cx="2528167" cy="5471212"/>
          </a:xfrm>
          <a:prstGeom prst="roundRect">
            <a:avLst>
              <a:gd name="adj" fmla="val 11514"/>
            </a:avLst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5F9B219-10B7-DC62-A0BC-10D5FFA7C4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57" y="1088818"/>
            <a:ext cx="2528167" cy="5471213"/>
          </a:xfrm>
          <a:prstGeom prst="roundRect">
            <a:avLst>
              <a:gd name="adj" fmla="val 13305"/>
            </a:avLst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128B8D1-04E5-D688-F609-4F28210DB1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117" y="1088817"/>
            <a:ext cx="2528167" cy="5471214"/>
          </a:xfrm>
          <a:prstGeom prst="roundRect">
            <a:avLst>
              <a:gd name="adj" fmla="val 13305"/>
            </a:avLst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221CB26-2404-E6AB-8644-1C94AD1627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998" y="1088817"/>
            <a:ext cx="2528167" cy="5471212"/>
          </a:xfrm>
          <a:prstGeom prst="roundRect">
            <a:avLst>
              <a:gd name="adj" fmla="val 11905"/>
            </a:avLst>
          </a:prstGeom>
        </p:spPr>
      </p:pic>
    </p:spTree>
    <p:extLst>
      <p:ext uri="{BB962C8B-B14F-4D97-AF65-F5344CB8AC3E}">
        <p14:creationId xmlns:p14="http://schemas.microsoft.com/office/powerpoint/2010/main" val="62836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9942047-C165-128F-C82B-626182EFF969}"/>
              </a:ext>
            </a:extLst>
          </p:cNvPr>
          <p:cNvSpPr txBox="1"/>
          <p:nvPr/>
        </p:nvSpPr>
        <p:spPr>
          <a:xfrm>
            <a:off x="5122016" y="470378"/>
            <a:ext cx="202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5C6B"/>
                </a:solidFill>
                <a:latin typeface="땅스부대찌개 Bold" panose="02020603020101020101" pitchFamily="18" charset="-127"/>
                <a:ea typeface="땅스부대찌개 Bold" panose="02020603020101020101" pitchFamily="18" charset="-127"/>
              </a:rPr>
              <a:t>DESSERTI </a:t>
            </a:r>
            <a:r>
              <a:rPr lang="ko-KR" altLang="en-US" dirty="0">
                <a:solidFill>
                  <a:srgbClr val="FF5C6B"/>
                </a:solidFill>
                <a:latin typeface="땅스부대찌개 Bold" panose="02020603020101020101" pitchFamily="18" charset="-127"/>
                <a:ea typeface="땅스부대찌개 Bold" panose="02020603020101020101" pitchFamily="18" charset="-127"/>
              </a:rPr>
              <a:t>질문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64A1257-5ED5-0893-D2DF-CF4F18B93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999" y="1088819"/>
            <a:ext cx="2528167" cy="5471212"/>
          </a:xfrm>
          <a:prstGeom prst="roundRect">
            <a:avLst>
              <a:gd name="adj" fmla="val 11171"/>
            </a:avLst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9706B8E-8780-00D3-3C9A-5DBFE02CE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117" y="1088819"/>
            <a:ext cx="2528167" cy="5471212"/>
          </a:xfrm>
          <a:prstGeom prst="roundRect">
            <a:avLst>
              <a:gd name="adj" fmla="val 10827"/>
            </a:avLst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0B1EC15-181F-8D1B-A360-D736C385C6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58" y="1088819"/>
            <a:ext cx="2528167" cy="5471212"/>
          </a:xfrm>
          <a:prstGeom prst="roundRect">
            <a:avLst>
              <a:gd name="adj" fmla="val 12888"/>
            </a:avLst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7FCC629-D9ED-B3E2-7488-EDEC374946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58" y="1088819"/>
            <a:ext cx="2528167" cy="5471212"/>
          </a:xfrm>
          <a:prstGeom prst="roundRect">
            <a:avLst>
              <a:gd name="adj" fmla="val 13575"/>
            </a:avLst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3DD03AE-E19A-AEAF-3BB8-9B1C9C6B66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117" y="1088819"/>
            <a:ext cx="2528167" cy="5471212"/>
          </a:xfrm>
          <a:prstGeom prst="roundRect">
            <a:avLst>
              <a:gd name="adj" fmla="val 11858"/>
            </a:avLst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14AD8E7-634B-EED5-65A7-77EE49521E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999" y="1088819"/>
            <a:ext cx="2528167" cy="5471212"/>
          </a:xfrm>
          <a:prstGeom prst="roundRect">
            <a:avLst>
              <a:gd name="adj" fmla="val 11514"/>
            </a:avLst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CFA590-5859-F961-7318-C79A01BDDE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410" y="1088819"/>
            <a:ext cx="2528167" cy="5471212"/>
          </a:xfrm>
          <a:prstGeom prst="roundRect">
            <a:avLst>
              <a:gd name="adj" fmla="val 12745"/>
            </a:avLst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581BD8D-4FF1-C677-0D99-818C5CE327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118" y="1088819"/>
            <a:ext cx="2528167" cy="5471212"/>
          </a:xfrm>
          <a:prstGeom prst="roundRect">
            <a:avLst>
              <a:gd name="adj" fmla="val 13585"/>
            </a:avLst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FDCEC7C-2A52-FFB5-926D-3BAC10C6FB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851" y="1088819"/>
            <a:ext cx="2528167" cy="5471212"/>
          </a:xfrm>
          <a:prstGeom prst="roundRect">
            <a:avLst>
              <a:gd name="adj" fmla="val 11344"/>
            </a:avLst>
          </a:prstGeom>
        </p:spPr>
      </p:pic>
    </p:spTree>
    <p:extLst>
      <p:ext uri="{BB962C8B-B14F-4D97-AF65-F5344CB8AC3E}">
        <p14:creationId xmlns:p14="http://schemas.microsoft.com/office/powerpoint/2010/main" val="625327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9942047-C165-128F-C82B-626182EFF969}"/>
              </a:ext>
            </a:extLst>
          </p:cNvPr>
          <p:cNvSpPr txBox="1"/>
          <p:nvPr/>
        </p:nvSpPr>
        <p:spPr>
          <a:xfrm>
            <a:off x="5434414" y="470378"/>
            <a:ext cx="1323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>
                <a:solidFill>
                  <a:srgbClr val="FF5C6B"/>
                </a:solidFill>
                <a:latin typeface="땅스부대찌개 Bold" panose="02020603020101020101" pitchFamily="18" charset="-127"/>
                <a:ea typeface="땅스부대찌개 Bold" panose="02020603020101020101" pitchFamily="18" charset="-127"/>
              </a:rPr>
              <a:t>마스코트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B85F96-CABC-F0CC-49C4-3766E95390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0" t="17605" r="16041" b="19871"/>
          <a:stretch/>
        </p:blipFill>
        <p:spPr>
          <a:xfrm>
            <a:off x="1574391" y="1657134"/>
            <a:ext cx="3749165" cy="35437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F4E54BE-C6A1-5574-DE5D-5E717A68BF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6" t="29256" r="10474" b="17670"/>
          <a:stretch/>
        </p:blipFill>
        <p:spPr>
          <a:xfrm>
            <a:off x="6664266" y="2192729"/>
            <a:ext cx="4284760" cy="30081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E4CD03-3E9D-19F9-CBAC-EAB6966EF556}"/>
              </a:ext>
            </a:extLst>
          </p:cNvPr>
          <p:cNvSpPr txBox="1"/>
          <p:nvPr/>
        </p:nvSpPr>
        <p:spPr>
          <a:xfrm>
            <a:off x="2876365" y="51379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HY궁서B" panose="02030600000101010101" pitchFamily="18" charset="-127"/>
                <a:ea typeface="HY궁서B" panose="02030600000101010101" pitchFamily="18" charset="-127"/>
              </a:rPr>
              <a:t>빵식이</a:t>
            </a:r>
            <a:endParaRPr lang="ko-KR" altLang="en-US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27570E-190C-8BE3-DD80-91427BE9B32F}"/>
              </a:ext>
            </a:extLst>
          </p:cNvPr>
          <p:cNvSpPr txBox="1"/>
          <p:nvPr/>
        </p:nvSpPr>
        <p:spPr>
          <a:xfrm>
            <a:off x="8368065" y="51379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HY궁서B" panose="02030600000101010101" pitchFamily="18" charset="-127"/>
                <a:ea typeface="HY궁서B" panose="02030600000101010101" pitchFamily="18" charset="-127"/>
              </a:rPr>
              <a:t>커딩이</a:t>
            </a:r>
            <a:endParaRPr lang="ko-KR" altLang="en-US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71D11E-F750-083C-98B0-A0E69974D3E8}"/>
              </a:ext>
            </a:extLst>
          </p:cNvPr>
          <p:cNvSpPr txBox="1"/>
          <p:nvPr/>
        </p:nvSpPr>
        <p:spPr>
          <a:xfrm>
            <a:off x="4412430" y="839710"/>
            <a:ext cx="3367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Desserti</a:t>
            </a:r>
            <a:r>
              <a:rPr lang="en-US" altLang="ko-KR" sz="14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4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검사나 디저트 추천 등에 쓰일 예정</a:t>
            </a:r>
          </a:p>
        </p:txBody>
      </p:sp>
    </p:spTree>
    <p:extLst>
      <p:ext uri="{BB962C8B-B14F-4D97-AF65-F5344CB8AC3E}">
        <p14:creationId xmlns:p14="http://schemas.microsoft.com/office/powerpoint/2010/main" val="3584736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41</Words>
  <Application>Microsoft Office PowerPoint</Application>
  <PresentationFormat>와이드스크린</PresentationFormat>
  <Paragraphs>22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7" baseType="lpstr">
      <vt:lpstr>KoPub돋움체 Bold</vt:lpstr>
      <vt:lpstr>HY궁서B</vt:lpstr>
      <vt:lpstr>Cooper Black</vt:lpstr>
      <vt:lpstr>Arial</vt:lpstr>
      <vt:lpstr>땅스부대찌개 Bold</vt:lpstr>
      <vt:lpstr>맑은 고딕</vt:lpstr>
      <vt:lpstr>Pretendard SemiBold</vt:lpstr>
      <vt:lpstr>KoPub돋움체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OSY</dc:creator>
  <cp:lastModifiedBy>OSY</cp:lastModifiedBy>
  <cp:revision>2</cp:revision>
  <dcterms:created xsi:type="dcterms:W3CDTF">2023-03-04T02:40:45Z</dcterms:created>
  <dcterms:modified xsi:type="dcterms:W3CDTF">2023-03-04T02:44:38Z</dcterms:modified>
</cp:coreProperties>
</file>